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7" r:id="rId2"/>
    <p:sldId id="433" r:id="rId3"/>
    <p:sldId id="458" r:id="rId4"/>
    <p:sldId id="430" r:id="rId5"/>
    <p:sldId id="452" r:id="rId6"/>
    <p:sldId id="460" r:id="rId7"/>
    <p:sldId id="461" r:id="rId8"/>
    <p:sldId id="454" r:id="rId9"/>
    <p:sldId id="456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370" r:id="rId24"/>
    <p:sldId id="408" r:id="rId25"/>
    <p:sldId id="409" r:id="rId26"/>
    <p:sldId id="405" r:id="rId27"/>
    <p:sldId id="406" r:id="rId28"/>
    <p:sldId id="410" r:id="rId29"/>
    <p:sldId id="467" r:id="rId3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0"/>
    <p:restoredTop sz="86407"/>
  </p:normalViewPr>
  <p:slideViewPr>
    <p:cSldViewPr snapToGrid="0" snapToObjects="1">
      <p:cViewPr>
        <p:scale>
          <a:sx n="140" d="100"/>
          <a:sy n="140" d="100"/>
        </p:scale>
        <p:origin x="9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is mostly computational.</a:t>
            </a:r>
          </a:p>
          <a:p>
            <a:r>
              <a:rPr lang="en-US" dirty="0"/>
              <a:t>However, some theory is helpful in terms of interpreting system behavior.</a:t>
            </a:r>
          </a:p>
          <a:p>
            <a:r>
              <a:rPr lang="en-US" dirty="0"/>
              <a:t>This theory comes from dynamical systems.</a:t>
            </a:r>
          </a:p>
          <a:p>
            <a:r>
              <a:rPr lang="en-US" dirty="0"/>
              <a:t>I expect that 90% of what I present is review. The key idea is to understand the kinds of behaviors you may encounter when you simulate reaction networks.</a:t>
            </a:r>
          </a:p>
          <a:p>
            <a:r>
              <a:rPr lang="en-US" dirty="0"/>
              <a:t>The focus is on deterministic models, but I provide a brief discussion of stochastic models so that you have awareness of what they are and when they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4D03D3-6142-0143-BBD0-9EB8DD1D50B8}"/>
              </a:ext>
            </a:extLst>
          </p:cNvPr>
          <p:cNvSpPr txBox="1"/>
          <p:nvPr/>
        </p:nvSpPr>
        <p:spPr>
          <a:xfrm>
            <a:off x="647791" y="2403576"/>
            <a:ext cx="76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solution is a linear combination of the eigenvectors of </a:t>
            </a:r>
            <a:r>
              <a:rPr lang="en-US" i="1" dirty="0"/>
              <a:t>A</a:t>
            </a:r>
            <a:r>
              <a:rPr lang="en-US" dirty="0"/>
              <a:t> times </a:t>
            </a:r>
            <a:r>
              <a:rPr lang="en-US" i="1" dirty="0"/>
              <a:t>e</a:t>
            </a:r>
            <a:r>
              <a:rPr lang="en-US" dirty="0"/>
              <a:t> to its eigenvalue. </a:t>
            </a:r>
          </a:p>
        </p:txBody>
      </p: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has periodicity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blipFill>
                <a:blip r:embed="rId7"/>
                <a:stretch>
                  <a:fillRect l="-9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96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Transition rates </a:t>
            </a:r>
            <a:r>
              <a:rPr lang="en-US"/>
              <a:t>and probabilities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”Autonomous system” – dynamics depend are </a:t>
                </a:r>
                <a:r>
                  <a:rPr lang="en-US" sz="2000" i="1" dirty="0"/>
                  <a:t>not</a:t>
                </a:r>
                <a:r>
                  <a:rPr lang="en-US" sz="2000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system is linear.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blipFill>
                <a:blip r:embed="rId8"/>
                <a:stretch>
                  <a:fillRect l="-879" t="-148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742518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Pathway is a Linear System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154791</TotalTime>
  <Words>2278</Words>
  <Application>Microsoft Macintosh PowerPoint</Application>
  <PresentationFormat>On-screen Show (4:3)</PresentationFormat>
  <Paragraphs>387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Linear Pathway is a Linear System (With Mass Action Kinetics)</vt:lpstr>
      <vt:lpstr>Linear Differential Equations</vt:lpstr>
      <vt:lpstr>Solving Linear Systems</vt:lpstr>
      <vt:lpstr>Fixed Points for 2d Linear Systems</vt:lpstr>
      <vt:lpstr>Beyond 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2477</cp:revision>
  <dcterms:created xsi:type="dcterms:W3CDTF">2008-11-04T22:35:39Z</dcterms:created>
  <dcterms:modified xsi:type="dcterms:W3CDTF">2020-12-31T01:24:31Z</dcterms:modified>
</cp:coreProperties>
</file>